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AF83-74EC-4D4E-8FAA-93DF06B2E3B8}" type="datetimeFigureOut">
              <a:rPr lang="fr-FR" smtClean="0"/>
              <a:t>31/03/2011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053D3-44E3-4F43-A7DC-267181BE837F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La </a:t>
            </a:r>
            <a:r>
              <a:rPr lang="fr-CA" dirty="0" smtClean="0"/>
              <a:t>Zone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Concepts de jeux </a:t>
            </a:r>
            <a:r>
              <a:rPr lang="fr-CA" dirty="0" smtClean="0"/>
              <a:t>Internet interactifs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Concept 1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Forces armées</a:t>
            </a:r>
          </a:p>
          <a:p>
            <a:pPr lvl="1"/>
            <a:r>
              <a:rPr lang="fr-FR" dirty="0" smtClean="0"/>
              <a:t>Contexte : 2</a:t>
            </a:r>
            <a:r>
              <a:rPr lang="fr-FR" baseline="30000" dirty="0" smtClean="0"/>
              <a:t>e</a:t>
            </a:r>
            <a:r>
              <a:rPr lang="fr-FR" dirty="0" smtClean="0"/>
              <a:t> guerre mondiale</a:t>
            </a:r>
          </a:p>
          <a:p>
            <a:pPr lvl="2"/>
            <a:r>
              <a:rPr lang="fr-FR" dirty="0" smtClean="0"/>
              <a:t>Guerre du Pacifique </a:t>
            </a:r>
            <a:r>
              <a:rPr lang="fr-FR" dirty="0" smtClean="0"/>
              <a:t>(PAC)</a:t>
            </a:r>
          </a:p>
          <a:p>
            <a:pPr lvl="2"/>
            <a:r>
              <a:rPr lang="fr-FR" dirty="0" smtClean="0"/>
              <a:t>Guerre en Europe </a:t>
            </a:r>
            <a:r>
              <a:rPr lang="fr-FR" dirty="0" smtClean="0"/>
              <a:t>(EUR)</a:t>
            </a:r>
          </a:p>
          <a:p>
            <a:pPr lvl="1"/>
            <a:r>
              <a:rPr lang="fr-FR" dirty="0" smtClean="0"/>
              <a:t>Personnages :</a:t>
            </a:r>
            <a:endParaRPr lang="fr-FR" dirty="0" smtClean="0"/>
          </a:p>
          <a:p>
            <a:pPr lvl="2"/>
            <a:r>
              <a:rPr lang="fr-FR" dirty="0" smtClean="0"/>
              <a:t>Soldats américains – 10 personnages différents</a:t>
            </a:r>
          </a:p>
          <a:p>
            <a:pPr lvl="2"/>
            <a:r>
              <a:rPr lang="fr-FR" dirty="0" smtClean="0"/>
              <a:t>Soldats de l’Axe -  6 personnages</a:t>
            </a:r>
            <a:r>
              <a:rPr lang="fr-FR" dirty="0" smtClean="0"/>
              <a:t> différents</a:t>
            </a:r>
            <a:endParaRPr lang="fr-FR" dirty="0" smtClean="0"/>
          </a:p>
          <a:p>
            <a:pPr lvl="1"/>
            <a:r>
              <a:rPr lang="fr-FR" dirty="0" smtClean="0"/>
              <a:t>Objectifs :</a:t>
            </a:r>
            <a:endParaRPr lang="fr-FR" dirty="0" smtClean="0"/>
          </a:p>
          <a:p>
            <a:pPr lvl="2"/>
            <a:r>
              <a:rPr lang="fr-FR" dirty="0" smtClean="0"/>
              <a:t>9 </a:t>
            </a:r>
            <a:r>
              <a:rPr lang="fr-FR" dirty="0" smtClean="0"/>
              <a:t>situations PAC</a:t>
            </a:r>
          </a:p>
          <a:p>
            <a:pPr lvl="2"/>
            <a:r>
              <a:rPr lang="fr-FR" dirty="0" smtClean="0"/>
              <a:t>11 </a:t>
            </a:r>
            <a:r>
              <a:rPr lang="fr-FR" dirty="0" smtClean="0"/>
              <a:t>situations EUR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Caractéristiques de Forces armées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Série de </a:t>
            </a:r>
            <a:r>
              <a:rPr lang="fr-FR" dirty="0" smtClean="0"/>
              <a:t>6 </a:t>
            </a:r>
            <a:r>
              <a:rPr lang="fr-FR" dirty="0" smtClean="0"/>
              <a:t>jeux</a:t>
            </a:r>
          </a:p>
          <a:p>
            <a:r>
              <a:rPr lang="fr-FR" dirty="0" smtClean="0"/>
              <a:t>Jeu interactif</a:t>
            </a:r>
          </a:p>
          <a:p>
            <a:pPr lvl="1"/>
            <a:r>
              <a:rPr lang="fr-FR" dirty="0" smtClean="0"/>
              <a:t>Accès Internet </a:t>
            </a:r>
            <a:r>
              <a:rPr lang="fr-FR" dirty="0" smtClean="0"/>
              <a:t>haute </a:t>
            </a:r>
            <a:r>
              <a:rPr lang="fr-FR" dirty="0" smtClean="0"/>
              <a:t>vitesse requis</a:t>
            </a:r>
          </a:p>
          <a:p>
            <a:r>
              <a:rPr lang="fr-FR" dirty="0" smtClean="0"/>
              <a:t>2 à </a:t>
            </a:r>
            <a:r>
              <a:rPr lang="fr-FR" dirty="0" smtClean="0"/>
              <a:t>18 </a:t>
            </a:r>
            <a:r>
              <a:rPr lang="fr-FR" dirty="0" smtClean="0"/>
              <a:t>joueurs</a:t>
            </a:r>
          </a:p>
          <a:p>
            <a:r>
              <a:rPr lang="fr-FR" dirty="0" smtClean="0"/>
              <a:t>Plateformes</a:t>
            </a:r>
          </a:p>
          <a:p>
            <a:pPr lvl="1"/>
            <a:r>
              <a:rPr lang="fr-FR" dirty="0" smtClean="0"/>
              <a:t>PC/Mac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Concept 2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L’Ordre des chevaliers</a:t>
            </a:r>
            <a:endParaRPr lang="fr-FR" dirty="0" smtClean="0"/>
          </a:p>
          <a:p>
            <a:pPr lvl="1"/>
            <a:r>
              <a:rPr lang="fr-FR" dirty="0" smtClean="0"/>
              <a:t>Contexte : </a:t>
            </a:r>
            <a:r>
              <a:rPr lang="fr-FR" dirty="0" smtClean="0"/>
              <a:t>Médiéval</a:t>
            </a:r>
            <a:endParaRPr lang="fr-FR" dirty="0" smtClean="0"/>
          </a:p>
          <a:p>
            <a:pPr lvl="1"/>
            <a:r>
              <a:rPr lang="fr-FR" dirty="0" smtClean="0"/>
              <a:t>Personnages : </a:t>
            </a:r>
            <a:r>
              <a:rPr lang="fr-FR" dirty="0" smtClean="0"/>
              <a:t>9 </a:t>
            </a:r>
            <a:r>
              <a:rPr lang="fr-FR" dirty="0" smtClean="0"/>
              <a:t>personnages différents </a:t>
            </a:r>
          </a:p>
          <a:p>
            <a:pPr lvl="2"/>
            <a:r>
              <a:rPr lang="fr-FR" dirty="0" smtClean="0"/>
              <a:t>4 personnages </a:t>
            </a:r>
            <a:r>
              <a:rPr lang="fr-FR" dirty="0" smtClean="0"/>
              <a:t>standard</a:t>
            </a:r>
            <a:endParaRPr lang="fr-FR" dirty="0" smtClean="0"/>
          </a:p>
          <a:p>
            <a:pPr lvl="2"/>
            <a:r>
              <a:rPr lang="fr-FR" dirty="0" smtClean="0"/>
              <a:t>5 </a:t>
            </a:r>
            <a:r>
              <a:rPr lang="fr-FR" dirty="0" smtClean="0"/>
              <a:t>personnages sur </a:t>
            </a:r>
            <a:r>
              <a:rPr lang="fr-FR" dirty="0" smtClean="0"/>
              <a:t>mesure</a:t>
            </a:r>
            <a:endParaRPr lang="fr-FR" dirty="0" smtClean="0"/>
          </a:p>
          <a:p>
            <a:pPr lvl="1"/>
            <a:r>
              <a:rPr lang="fr-FR" dirty="0" smtClean="0"/>
              <a:t>Objectifs : 5 situations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Caractéristiques de </a:t>
            </a:r>
            <a:r>
              <a:rPr lang="fr-CA" dirty="0" smtClean="0"/>
              <a:t>l’Ordre des chevaliers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Série de quatre jeux</a:t>
            </a:r>
          </a:p>
          <a:p>
            <a:r>
              <a:rPr lang="fr-FR" dirty="0" smtClean="0"/>
              <a:t>Jeu interactif</a:t>
            </a:r>
          </a:p>
          <a:p>
            <a:pPr lvl="1"/>
            <a:r>
              <a:rPr lang="fr-FR" dirty="0" smtClean="0"/>
              <a:t>Accès Internet </a:t>
            </a:r>
            <a:r>
              <a:rPr lang="fr-FR" dirty="0" smtClean="0"/>
              <a:t>haute </a:t>
            </a:r>
            <a:r>
              <a:rPr lang="fr-FR" dirty="0" smtClean="0"/>
              <a:t>vitesse requis</a:t>
            </a:r>
          </a:p>
          <a:p>
            <a:r>
              <a:rPr lang="fr-FR" dirty="0" smtClean="0"/>
              <a:t>2 à </a:t>
            </a:r>
            <a:r>
              <a:rPr lang="fr-FR" dirty="0" smtClean="0"/>
              <a:t>18 </a:t>
            </a:r>
            <a:r>
              <a:rPr lang="fr-FR" dirty="0" smtClean="0"/>
              <a:t>joueurs</a:t>
            </a:r>
          </a:p>
          <a:p>
            <a:r>
              <a:rPr lang="fr-FR" dirty="0" smtClean="0"/>
              <a:t>Plateformes</a:t>
            </a:r>
          </a:p>
          <a:p>
            <a:pPr lvl="1"/>
            <a:r>
              <a:rPr lang="fr-FR" dirty="0" smtClean="0"/>
              <a:t>PC/Mac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Public cible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Adolescents </a:t>
            </a:r>
            <a:r>
              <a:rPr lang="fr-FR" dirty="0" smtClean="0"/>
              <a:t>et adultes</a:t>
            </a:r>
          </a:p>
          <a:p>
            <a:r>
              <a:rPr lang="fr-FR" dirty="0" smtClean="0"/>
              <a:t>Public international</a:t>
            </a:r>
            <a:endParaRPr lang="fr-FR" dirty="0" smtClean="0"/>
          </a:p>
          <a:p>
            <a:r>
              <a:rPr lang="fr-FR" dirty="0" smtClean="0"/>
              <a:t>Internautes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126</Words>
  <Application>Microsoft Office PowerPoint</Application>
  <PresentationFormat>Affichage à l'écran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La Zone</vt:lpstr>
      <vt:lpstr>Concept 1</vt:lpstr>
      <vt:lpstr>Caractéristiques de Forces armées</vt:lpstr>
      <vt:lpstr>Concept 2</vt:lpstr>
      <vt:lpstr>Caractéristiques de l’Ordre des chevaliers</vt:lpstr>
      <vt:lpstr>Public cible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zone</dc:title>
  <dc:creator>Laurent</dc:creator>
  <cp:lastModifiedBy>Michèle Simond</cp:lastModifiedBy>
  <cp:revision>4</cp:revision>
  <dcterms:created xsi:type="dcterms:W3CDTF">2007-04-17T20:58:45Z</dcterms:created>
  <dcterms:modified xsi:type="dcterms:W3CDTF">2011-03-31T14:41:56Z</dcterms:modified>
</cp:coreProperties>
</file>